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6" r:id="rId7"/>
  </p:sldIdLst>
  <p:sldSz cx="10693400" cy="7561263"/>
  <p:notesSz cx="6858000" cy="9144000"/>
  <p:photoAlbum/>
  <p:defaultTextStyle>
    <a:defPPr>
      <a:defRPr lang="en-US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290" y="-72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005" y="2348893"/>
            <a:ext cx="9089390" cy="16207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2534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86566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9717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56508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705" y="4858812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5084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96577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94378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5690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20661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78213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0743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811AF-2772-455C-8147-1296F0FB6814}" type="datetimeFigureOut">
              <a:rPr lang="en-GB" smtClean="0"/>
              <a:pPr/>
              <a:t>19/05/2014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A6F24-CF68-4E1E-9312-4B6B84F3C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00153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" y="1111"/>
            <a:ext cx="10692892" cy="755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1356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" y="1111"/>
            <a:ext cx="10693958" cy="756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532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" y="1111"/>
            <a:ext cx="10693958" cy="756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9079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" y="1111"/>
            <a:ext cx="10693958" cy="756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0405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" y="1111"/>
            <a:ext cx="10693958" cy="756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7345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" y="1111"/>
            <a:ext cx="10692892" cy="755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0236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Custom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user;URBAN BUILDING</dc:creator>
  <cp:lastModifiedBy>Urban</cp:lastModifiedBy>
  <cp:revision>3</cp:revision>
  <dcterms:created xsi:type="dcterms:W3CDTF">2013-12-16T14:59:18Z</dcterms:created>
  <dcterms:modified xsi:type="dcterms:W3CDTF">2014-05-19T08:01:38Z</dcterms:modified>
</cp:coreProperties>
</file>